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6858000" cy="9144000"/>
  <p:photoAlbum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7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4489-E7B7-4BFC-9832-0301B9879AD3}" type="datetimeFigureOut">
              <a:rPr lang="sk-SK" smtClean="0"/>
              <a:t>18. 6. 2019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5A4C-01DD-4B54-90E9-9A844CEBEB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4907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4489-E7B7-4BFC-9832-0301B9879AD3}" type="datetimeFigureOut">
              <a:rPr lang="sk-SK" smtClean="0"/>
              <a:t>18. 6. 2019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5A4C-01DD-4B54-90E9-9A844CEBEB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754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4489-E7B7-4BFC-9832-0301B9879AD3}" type="datetimeFigureOut">
              <a:rPr lang="sk-SK" smtClean="0"/>
              <a:t>18. 6. 2019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5A4C-01DD-4B54-90E9-9A844CEBEB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761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4489-E7B7-4BFC-9832-0301B9879AD3}" type="datetimeFigureOut">
              <a:rPr lang="sk-SK" smtClean="0"/>
              <a:t>18. 6. 2019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5A4C-01DD-4B54-90E9-9A844CEBEB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595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4489-E7B7-4BFC-9832-0301B9879AD3}" type="datetimeFigureOut">
              <a:rPr lang="sk-SK" smtClean="0"/>
              <a:t>18. 6. 2019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5A4C-01DD-4B54-90E9-9A844CEBEB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848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4489-E7B7-4BFC-9832-0301B9879AD3}" type="datetimeFigureOut">
              <a:rPr lang="sk-SK" smtClean="0"/>
              <a:t>18. 6. 2019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5A4C-01DD-4B54-90E9-9A844CEBEB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845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4489-E7B7-4BFC-9832-0301B9879AD3}" type="datetimeFigureOut">
              <a:rPr lang="sk-SK" smtClean="0"/>
              <a:t>18. 6. 2019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5A4C-01DD-4B54-90E9-9A844CEBEB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447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4489-E7B7-4BFC-9832-0301B9879AD3}" type="datetimeFigureOut">
              <a:rPr lang="sk-SK" smtClean="0"/>
              <a:t>18. 6. 2019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5A4C-01DD-4B54-90E9-9A844CEBEB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746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4489-E7B7-4BFC-9832-0301B9879AD3}" type="datetimeFigureOut">
              <a:rPr lang="sk-SK" smtClean="0"/>
              <a:t>18. 6. 2019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5A4C-01DD-4B54-90E9-9A844CEBEB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13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4489-E7B7-4BFC-9832-0301B9879AD3}" type="datetimeFigureOut">
              <a:rPr lang="sk-SK" smtClean="0"/>
              <a:t>18. 6. 2019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5A4C-01DD-4B54-90E9-9A844CEBEB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307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4489-E7B7-4BFC-9832-0301B9879AD3}" type="datetimeFigureOut">
              <a:rPr lang="sk-SK" smtClean="0"/>
              <a:t>18. 6. 2019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5A4C-01DD-4B54-90E9-9A844CEBEB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038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54489-E7B7-4BFC-9832-0301B9879AD3}" type="datetimeFigureOut">
              <a:rPr lang="sk-SK" smtClean="0"/>
              <a:t>18. 6. 2019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95A4C-01DD-4B54-90E9-9A844CEBEB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443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logo_ce-sk-rvb-h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54406"/>
            <a:ext cx="2016224" cy="133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ok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890" y="5352191"/>
            <a:ext cx="1949574" cy="103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ok 6" descr="http://www.etest.sk/data/images/7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772" y="260648"/>
            <a:ext cx="247445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lokTextu 8"/>
          <p:cNvSpPr txBox="1"/>
          <p:nvPr/>
        </p:nvSpPr>
        <p:spPr>
          <a:xfrm>
            <a:off x="383104" y="1844824"/>
            <a:ext cx="835292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>
                <a:solidFill>
                  <a:srgbClr val="002060"/>
                </a:solidFill>
              </a:rPr>
              <a:t>MLADÝ DIGITÁLNY EURÓPAN </a:t>
            </a:r>
            <a:r>
              <a:rPr lang="sk-SK" sz="3200" b="1" dirty="0" smtClean="0">
                <a:solidFill>
                  <a:srgbClr val="002060"/>
                </a:solidFill>
              </a:rPr>
              <a:t>2019</a:t>
            </a:r>
          </a:p>
          <a:p>
            <a:pPr algn="ctr"/>
            <a:endParaRPr lang="sk-SK" sz="3200" b="1" dirty="0">
              <a:solidFill>
                <a:srgbClr val="002060"/>
              </a:solidFill>
            </a:endParaRPr>
          </a:p>
          <a:p>
            <a:pPr algn="ctr"/>
            <a:r>
              <a:rPr lang="sk-SK" sz="2400" dirty="0" smtClean="0">
                <a:solidFill>
                  <a:srgbClr val="002060"/>
                </a:solidFill>
              </a:rPr>
              <a:t>Celoštátne kolo</a:t>
            </a:r>
          </a:p>
          <a:p>
            <a:pPr algn="ctr"/>
            <a:endParaRPr lang="sk-SK" sz="3200" b="1" dirty="0">
              <a:solidFill>
                <a:srgbClr val="002060"/>
              </a:solidFill>
            </a:endParaRPr>
          </a:p>
          <a:p>
            <a:pPr algn="ctr"/>
            <a:r>
              <a:rPr lang="sk-SK" sz="2400" b="1" dirty="0" smtClean="0">
                <a:solidFill>
                  <a:srgbClr val="002060"/>
                </a:solidFill>
              </a:rPr>
              <a:t>13. jún 2019, Košice</a:t>
            </a:r>
          </a:p>
          <a:p>
            <a:pPr algn="ctr"/>
            <a:endParaRPr lang="sk-SK" sz="3200" b="1" dirty="0" smtClean="0">
              <a:solidFill>
                <a:srgbClr val="002060"/>
              </a:solidFill>
            </a:endParaRPr>
          </a:p>
          <a:p>
            <a:pPr algn="ctr"/>
            <a:r>
              <a:rPr lang="sk-SK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Fotodokumentácia</a:t>
            </a:r>
            <a:endParaRPr lang="sk-SK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56675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960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7454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6495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4321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7966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4593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391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4247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693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679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121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7623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2813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20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3110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4050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1534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293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6398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0913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2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822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6174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2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9462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3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0401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95297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3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00534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0081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3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37379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3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95070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3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6951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3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1375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3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9178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6355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3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89927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4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81551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4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50463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4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7643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4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81077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4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74239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4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08030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4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37667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4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33092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4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2333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87113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4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22862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5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15239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97277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5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85592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39552" y="2924944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Víťazom blahoželáme!</a:t>
            </a:r>
          </a:p>
          <a:p>
            <a:pPr algn="ctr"/>
            <a:endParaRPr lang="sk-SK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sk-SK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Ostatným súťažiacim a sprevádzajúcim pedagógom ďakujeme za účasť.</a:t>
            </a:r>
            <a:endParaRPr lang="sk-SK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905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915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8291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9155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366684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25</Words>
  <Application>Microsoft Office PowerPoint</Application>
  <PresentationFormat>Prezentácia na obrazovke (4:3)</PresentationFormat>
  <Paragraphs>10</Paragraphs>
  <Slides>54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54</vt:i4>
      </vt:variant>
    </vt:vector>
  </HeadingPairs>
  <TitlesOfParts>
    <vt:vector size="55" baseType="lpstr"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fotografií</dc:title>
  <dc:creator>Riedl</dc:creator>
  <cp:lastModifiedBy>pichanicova</cp:lastModifiedBy>
  <cp:revision>3</cp:revision>
  <dcterms:created xsi:type="dcterms:W3CDTF">2019-06-18T10:00:37Z</dcterms:created>
  <dcterms:modified xsi:type="dcterms:W3CDTF">2019-06-18T10:42:28Z</dcterms:modified>
</cp:coreProperties>
</file>